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C3176-5C5E-4FD1-8D46-E94CEA6F5CF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7D249-B86E-4F7C-8476-A0500CA9B0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WORDS – SYALGAL</a:t>
            </a:r>
            <a:br>
              <a:rPr lang="en-US" dirty="0" smtClean="0"/>
            </a:br>
            <a:r>
              <a:rPr lang="ta-IN" dirty="0" smtClean="0"/>
              <a:t>செயல்கள்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நில் </a:t>
            </a:r>
            <a:r>
              <a:rPr lang="en-US" dirty="0" smtClean="0"/>
              <a:t>– (</a:t>
            </a:r>
            <a:r>
              <a:rPr lang="en-US" dirty="0" err="1" smtClean="0"/>
              <a:t>nill</a:t>
            </a:r>
            <a:r>
              <a:rPr lang="en-US" dirty="0" smtClean="0"/>
              <a:t>) Stand</a:t>
            </a:r>
            <a:endParaRPr lang="en-US" dirty="0"/>
          </a:p>
        </p:txBody>
      </p:sp>
      <p:pic>
        <p:nvPicPr>
          <p:cNvPr id="4" name="Content Placeholder 3" descr="maxresdefault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922" y="1600201"/>
            <a:ext cx="5851878" cy="329168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5896858" cy="44169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9400" y="5410200"/>
            <a:ext cx="2496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dirty="0" smtClean="0"/>
              <a:t>குதி  </a:t>
            </a:r>
            <a:r>
              <a:rPr lang="en-US" dirty="0" smtClean="0"/>
              <a:t>- (KUTHI) JUMP</a:t>
            </a:r>
            <a:r>
              <a:rPr lang="ta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590800"/>
            <a:ext cx="5064004" cy="28622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23933" y="1066800"/>
            <a:ext cx="2496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dirty="0" smtClean="0"/>
              <a:t>ஓடு </a:t>
            </a:r>
            <a:r>
              <a:rPr lang="en-US" dirty="0" smtClean="0"/>
              <a:t>– </a:t>
            </a:r>
            <a:r>
              <a:rPr lang="en-US" dirty="0" err="1" smtClean="0"/>
              <a:t>oddu</a:t>
            </a:r>
            <a:r>
              <a:rPr lang="en-US" dirty="0" smtClean="0"/>
              <a:t> ( Run)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041" y="609600"/>
            <a:ext cx="2133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dirty="0" smtClean="0"/>
              <a:t>நட </a:t>
            </a:r>
            <a:r>
              <a:rPr lang="en-US" dirty="0" smtClean="0"/>
              <a:t>–(nada) walk </a:t>
            </a:r>
            <a:endParaRPr lang="en-US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788" y="1447800"/>
            <a:ext cx="5954426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nger-lounge-microphone-karaoke.jpg.640x427_q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95412"/>
            <a:ext cx="6096000" cy="40671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37425" y="304800"/>
            <a:ext cx="2415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dirty="0" smtClean="0"/>
              <a:t>பாடு</a:t>
            </a:r>
            <a:r>
              <a:rPr lang="en-US" dirty="0" smtClean="0"/>
              <a:t> – ( </a:t>
            </a:r>
            <a:r>
              <a:rPr lang="en-US" dirty="0" err="1" smtClean="0"/>
              <a:t>paadu</a:t>
            </a:r>
            <a:r>
              <a:rPr lang="en-US" dirty="0" smtClean="0"/>
              <a:t>) Sing</a:t>
            </a:r>
            <a:r>
              <a:rPr lang="ta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7425" y="0"/>
            <a:ext cx="2318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dirty="0" smtClean="0"/>
              <a:t>ஆடு </a:t>
            </a:r>
            <a:r>
              <a:rPr lang="en-US" dirty="0" smtClean="0"/>
              <a:t>– (</a:t>
            </a:r>
            <a:r>
              <a:rPr lang="en-US" smtClean="0"/>
              <a:t>Aadu</a:t>
            </a:r>
            <a:r>
              <a:rPr lang="en-US" dirty="0" smtClean="0"/>
              <a:t>) Dance</a:t>
            </a:r>
            <a:endParaRPr lang="en-US" dirty="0"/>
          </a:p>
        </p:txBody>
      </p:sp>
      <p:pic>
        <p:nvPicPr>
          <p:cNvPr id="3" name="Picture 2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971" y="1066800"/>
            <a:ext cx="5373029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2628899"/>
            <a:ext cx="6634842" cy="37155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42234" y="685800"/>
            <a:ext cx="248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dirty="0" smtClean="0"/>
              <a:t>பேசு</a:t>
            </a:r>
            <a:r>
              <a:rPr lang="en-US" dirty="0" smtClean="0"/>
              <a:t> – (</a:t>
            </a:r>
            <a:r>
              <a:rPr lang="en-US" dirty="0" err="1" smtClean="0"/>
              <a:t>Peasu</a:t>
            </a:r>
            <a:r>
              <a:rPr lang="en-US" dirty="0" smtClean="0"/>
              <a:t>) Talk</a:t>
            </a:r>
            <a:r>
              <a:rPr lang="ta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ACTION WORDS – SYALGAL செயல்கள் </vt:lpstr>
      <vt:lpstr>நில் – (nill) Stand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WORDS – SYALGAL செயல்கள்</dc:title>
  <dc:creator>vanitha</dc:creator>
  <cp:lastModifiedBy>vanitha</cp:lastModifiedBy>
  <cp:revision>5</cp:revision>
  <dcterms:created xsi:type="dcterms:W3CDTF">2019-09-18T11:35:00Z</dcterms:created>
  <dcterms:modified xsi:type="dcterms:W3CDTF">2019-09-18T11:48:04Z</dcterms:modified>
</cp:coreProperties>
</file>